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045"/>
    <a:srgbClr val="DC9105"/>
    <a:srgbClr val="03285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8130B-62BC-4687-A9CF-177694A9B99A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4C233-794B-4A6E-A3AE-4F521B827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89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4C233-794B-4A6E-A3AE-4F521B82713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36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21A6-4802-5099-27A5-C06AC109E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5B6-997F-9DEF-8B30-39054C22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3292-2936-96F2-2B66-52683786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A326-C609-6D33-F8BE-D0F8740D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A908-BE72-561A-E203-42032BA8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48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F805-742C-05FE-4C1D-61FEC854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4D97A-549B-D000-1CBB-FF031EA07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AFD0-1BEC-AADE-499F-D9D6891B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630A-18AD-D080-480D-E118EC8C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B3549-9FCA-49A3-3922-CDBCD5C4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19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6B1D1-6F55-FC96-7058-79422F2B5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1B6BB-2C95-66BD-A1FD-C12A8DE69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CB72B-1181-6D1C-BB75-CAAF7F6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3B027-5F14-B5E0-A5EB-D4FA4F33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2888-0D4A-AB4D-A114-DE5875D7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34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6A0C-08FB-F610-6DC8-79EAF0C1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FC24-1C40-7779-C84E-3A40800D5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2DE07-EA50-DD23-267D-61B4E52F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9863-9D4F-AB45-E65D-98AEFB52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2518-A738-7A1C-DBCA-10BF414D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18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CB2F-DBCF-B9F2-6C17-E039F8AA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B27A-C9C6-322E-90D0-08EF5A13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BD47D-E269-A5A8-BE89-15258203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84F1-9F0E-1C83-3298-247D1DCA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6C7E0-DD15-6561-472A-E5ABA55B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7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3378-C67A-27F7-5A93-730E69A2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DD143-52B3-961E-9784-16A015C00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E89D8-CAD5-00E0-3008-3065116F4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0129-E147-F5CE-B8F9-F9256503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E7F39-D71F-5A53-43E3-271058FD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1A145-A80F-899B-9F00-FCAE54C1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06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8D41-E6AF-E8FD-617E-656F894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41C22-817F-4382-4C19-57ADDED6F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410F5-E5E0-1AE0-40FB-0A5906180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1EFFA-3C35-A21F-D8A0-641169698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A81BB-D8F9-0A20-114F-B4EB18279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04BDE-EC75-91BF-EACE-5CABD330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8A128-F644-6B99-07A2-8900AA24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C15E9-9485-0D98-88B2-5C9FDC65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52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0EBF-DCBC-C5D8-8DFE-D8FBE52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FDA3A-D72F-F44B-E0D9-66536DC2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705D1-4722-1962-F2EC-5C122D99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3659-62F1-9359-E89E-3D817114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90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4119F-13D2-A857-A642-6BE9C06B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1B434-6188-6443-0D3B-7B431738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239A8-8B18-05E3-BE5B-3040880A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20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E1ED-C03A-1B53-B962-C44680F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4CA9-CEEC-16C4-6BBC-7FD126276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E7A67-4B8D-C0E6-894A-1B52623F9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BC534-741C-7573-C519-80E6E5E8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D84D5-088B-62BD-12C4-006199DB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3C3F4-7E8E-C847-BD42-17091764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08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F6D8-A73E-26B3-97FA-CB24F436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AB311-99BF-6C57-6E8B-1422DF764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88FB4-D575-EC61-80BA-D6DA07EB7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24EF6-0037-FB24-3AAA-1F75656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67A66-6972-478E-9C7C-2EFB83DC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4653C-FD9F-6F0B-9974-54D53D84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24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BF936-E8B7-0393-43F3-3FED5938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3C2AC-8264-1BD7-5702-4E1063B6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7AD97-6A2F-A137-1205-7484AFB1D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EB0D8C-027D-4A41-843E-95B030AEFDB6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038AC-02A9-4974-E5EB-270486C80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C000-001D-3ED0-40C3-7ACDBAE6E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46E55-AA8A-47B7-A149-59E1BEE22B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24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2FD902-F3B0-067A-D57C-46A55CB236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20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F3D70CB-4257-127A-59E1-378D33D4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A blue and yellow sign&#10;&#10;AI-generated content may be incorrect.">
            <a:extLst>
              <a:ext uri="{FF2B5EF4-FFF2-40B4-BE49-F238E27FC236}">
                <a16:creationId xmlns:a16="http://schemas.microsoft.com/office/drawing/2014/main" id="{429338D8-182E-2A1C-FCBC-60D7F3956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" t="9793" r="3662" b="69193"/>
          <a:stretch>
            <a:fillRect/>
          </a:stretch>
        </p:blipFill>
        <p:spPr>
          <a:xfrm>
            <a:off x="4775367" y="0"/>
            <a:ext cx="2641266" cy="904126"/>
          </a:xfrm>
          <a:prstGeom prst="rect">
            <a:avLst/>
          </a:prstGeom>
        </p:spPr>
      </p:pic>
      <p:pic>
        <p:nvPicPr>
          <p:cNvPr id="11" name="Content Placeholder 5" descr="A blue and yellow sign&#10;&#10;AI-generated content may be incorrect.">
            <a:extLst>
              <a:ext uri="{FF2B5EF4-FFF2-40B4-BE49-F238E27FC236}">
                <a16:creationId xmlns:a16="http://schemas.microsoft.com/office/drawing/2014/main" id="{15530330-F1DE-BC2B-A253-6B3B20DB0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60705" b="17523"/>
          <a:stretch>
            <a:fillRect/>
          </a:stretch>
        </p:blipFill>
        <p:spPr>
          <a:xfrm>
            <a:off x="3647325" y="5214176"/>
            <a:ext cx="945187" cy="319821"/>
          </a:xfrm>
          <a:prstGeom prst="rect">
            <a:avLst/>
          </a:prstGeom>
        </p:spPr>
      </p:pic>
      <p:pic>
        <p:nvPicPr>
          <p:cNvPr id="12" name="Content Placeholder 5" descr="A blue and yellow sign&#10;&#10;AI-generated content may be incorrect.">
            <a:extLst>
              <a:ext uri="{FF2B5EF4-FFF2-40B4-BE49-F238E27FC236}">
                <a16:creationId xmlns:a16="http://schemas.microsoft.com/office/drawing/2014/main" id="{D9DA01F0-C8F7-D356-3574-0798185E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1" b="56246"/>
          <a:stretch>
            <a:fillRect/>
          </a:stretch>
        </p:blipFill>
        <p:spPr>
          <a:xfrm>
            <a:off x="3647325" y="1533263"/>
            <a:ext cx="1642230" cy="354550"/>
          </a:xfrm>
          <a:prstGeom prst="rect">
            <a:avLst/>
          </a:prstGeom>
        </p:spPr>
      </p:pic>
      <p:pic>
        <p:nvPicPr>
          <p:cNvPr id="15" name="Content Placeholder 5" descr="A blue and yellow sign&#10;&#10;AI-generated content may be incorrect.">
            <a:extLst>
              <a:ext uri="{FF2B5EF4-FFF2-40B4-BE49-F238E27FC236}">
                <a16:creationId xmlns:a16="http://schemas.microsoft.com/office/drawing/2014/main" id="{84D4393A-FD2D-C5A6-9FC2-C61CD4AC1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8" b="37357"/>
          <a:stretch>
            <a:fillRect/>
          </a:stretch>
        </p:blipFill>
        <p:spPr>
          <a:xfrm>
            <a:off x="3667873" y="3206510"/>
            <a:ext cx="945187" cy="271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EB953-AA8F-B7A3-152F-4C393E815554}"/>
              </a:ext>
            </a:extLst>
          </p:cNvPr>
          <p:cNvSpPr/>
          <p:nvPr/>
        </p:nvSpPr>
        <p:spPr>
          <a:xfrm>
            <a:off x="-690664" y="826851"/>
            <a:ext cx="1867711" cy="1332689"/>
          </a:xfrm>
          <a:prstGeom prst="rect">
            <a:avLst/>
          </a:prstGeom>
          <a:solidFill>
            <a:srgbClr val="0520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98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FA95F-8513-4101-A74F-E51A303E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7407" cy="833866"/>
          </a:xfrm>
          <a:prstGeom prst="rect">
            <a:avLst/>
          </a:prstGeom>
        </p:spPr>
      </p:pic>
      <p:pic>
        <p:nvPicPr>
          <p:cNvPr id="7" name="Picture 6" descr="A blue and yellow sign&#10;&#10;AI-generated content may be incorrect.">
            <a:extLst>
              <a:ext uri="{FF2B5EF4-FFF2-40B4-BE49-F238E27FC236}">
                <a16:creationId xmlns:a16="http://schemas.microsoft.com/office/drawing/2014/main" id="{A48C2EB8-A315-DFC2-1EEB-3E205AF1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828E3-26D7-4EEE-5815-6E7D47CDD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" y="833866"/>
            <a:ext cx="3815255" cy="1358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45A47-5CDE-3716-7B1D-26D9B479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2164"/>
            <a:ext cx="5465379" cy="1716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04035-9A07-8C10-76F8-EABAD6B9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080428"/>
            <a:ext cx="6779172" cy="1964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44B4E9-8719-3919-5EE4-37CB2663FCA7}"/>
              </a:ext>
            </a:extLst>
          </p:cNvPr>
          <p:cNvSpPr/>
          <p:nvPr/>
        </p:nvSpPr>
        <p:spPr>
          <a:xfrm>
            <a:off x="5812089" y="37862"/>
            <a:ext cx="1461201" cy="906780"/>
          </a:xfrm>
          <a:prstGeom prst="roundRect">
            <a:avLst/>
          </a:prstGeom>
          <a:solidFill>
            <a:srgbClr val="0328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77DFF1-9386-3271-8BCE-E2DC3B6E81AD}"/>
              </a:ext>
            </a:extLst>
          </p:cNvPr>
          <p:cNvSpPr/>
          <p:nvPr/>
        </p:nvSpPr>
        <p:spPr>
          <a:xfrm>
            <a:off x="5812089" y="1059932"/>
            <a:ext cx="1461201" cy="906780"/>
          </a:xfrm>
          <a:prstGeom prst="roundRect">
            <a:avLst/>
          </a:prstGeom>
          <a:solidFill>
            <a:srgbClr val="BD07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794A18-21CA-48D0-E05E-D93B3D192AAE}"/>
              </a:ext>
            </a:extLst>
          </p:cNvPr>
          <p:cNvSpPr/>
          <p:nvPr/>
        </p:nvSpPr>
        <p:spPr>
          <a:xfrm>
            <a:off x="5812088" y="2082002"/>
            <a:ext cx="1461201" cy="906780"/>
          </a:xfrm>
          <a:prstGeom prst="roundRect">
            <a:avLst/>
          </a:prstGeom>
          <a:solidFill>
            <a:srgbClr val="F29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3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3BA708-7416-E934-FEB4-EBE433A79EAB}"/>
              </a:ext>
            </a:extLst>
          </p:cNvPr>
          <p:cNvSpPr/>
          <p:nvPr/>
        </p:nvSpPr>
        <p:spPr>
          <a:xfrm>
            <a:off x="6543041" y="0"/>
            <a:ext cx="5648959" cy="6858000"/>
          </a:xfrm>
          <a:prstGeom prst="roundRect">
            <a:avLst>
              <a:gd name="adj" fmla="val 5696"/>
            </a:avLst>
          </a:prstGeom>
          <a:solidFill>
            <a:srgbClr val="0328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0120108-F2E0-2B49-116A-681D332E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61" y="-37862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70A87-AFEB-BE43-E477-3B5E45DA5C47}"/>
              </a:ext>
            </a:extLst>
          </p:cNvPr>
          <p:cNvSpPr txBox="1"/>
          <p:nvPr/>
        </p:nvSpPr>
        <p:spPr>
          <a:xfrm>
            <a:off x="335280" y="1473200"/>
            <a:ext cx="47040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lgerian" panose="04020705040A02060702" pitchFamily="82" charset="0"/>
              </a:rPr>
              <a:t>Belém</a:t>
            </a:r>
          </a:p>
          <a:p>
            <a:r>
              <a:rPr lang="pt-BR" sz="4000" dirty="0">
                <a:latin typeface="Algerian" panose="04020705040A02060702" pitchFamily="82" charset="0"/>
              </a:rPr>
              <a:t>Equatorial</a:t>
            </a:r>
          </a:p>
          <a:p>
            <a:r>
              <a:rPr lang="pt-BR" sz="4000" dirty="0">
                <a:latin typeface="Algerian" panose="04020705040A02060702" pitchFamily="82" charset="0"/>
              </a:rPr>
              <a:t>Quente</a:t>
            </a:r>
          </a:p>
          <a:p>
            <a:r>
              <a:rPr lang="pt-BR" sz="4000" dirty="0">
                <a:latin typeface="Algerian" panose="04020705040A02060702" pitchFamily="82" charset="0"/>
              </a:rPr>
              <a:t>Úmido</a:t>
            </a:r>
          </a:p>
          <a:p>
            <a:r>
              <a:rPr lang="pt-BR" sz="4000" dirty="0">
                <a:latin typeface="Algerian" panose="04020705040A02060702" pitchFamily="82" charset="0"/>
              </a:rPr>
              <a:t>32°</a:t>
            </a:r>
          </a:p>
          <a:p>
            <a:r>
              <a:rPr lang="pt-BR" sz="4000" dirty="0">
                <a:latin typeface="Algerian" panose="04020705040A02060702" pitchFamily="82" charset="0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73021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9</Words>
  <Application>Microsoft Office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Algerian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Arnold Souza</dc:creator>
  <cp:lastModifiedBy>Arnold Souza</cp:lastModifiedBy>
  <cp:revision>6</cp:revision>
  <dcterms:created xsi:type="dcterms:W3CDTF">2025-10-21T16:05:40Z</dcterms:created>
  <dcterms:modified xsi:type="dcterms:W3CDTF">2025-11-08T22:24:03Z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a58698-f344-4198-ab37-f250df3982dd_Enabled">
    <vt:lpwstr>true</vt:lpwstr>
  </property>
  <property fmtid="{D5CDD505-2E9C-101B-9397-08002B2CF9AE}" pid="3" name="MSIP_Label_a4a58698-f344-4198-ab37-f250df3982dd_SetDate">
    <vt:lpwstr>2025-10-21T18:29:26Z</vt:lpwstr>
  </property>
  <property fmtid="{D5CDD505-2E9C-101B-9397-08002B2CF9AE}" pid="4" name="MSIP_Label_a4a58698-f344-4198-ab37-f250df3982dd_Method">
    <vt:lpwstr>Standard</vt:lpwstr>
  </property>
  <property fmtid="{D5CDD505-2E9C-101B-9397-08002B2CF9AE}" pid="5" name="MSIP_Label_a4a58698-f344-4198-ab37-f250df3982dd_Name">
    <vt:lpwstr>GLB Internal</vt:lpwstr>
  </property>
  <property fmtid="{D5CDD505-2E9C-101B-9397-08002B2CF9AE}" pid="6" name="MSIP_Label_a4a58698-f344-4198-ab37-f250df3982dd_SiteId">
    <vt:lpwstr>bc1d8991-4a28-4552-abc1-ace7ae108274</vt:lpwstr>
  </property>
  <property fmtid="{D5CDD505-2E9C-101B-9397-08002B2CF9AE}" pid="7" name="MSIP_Label_a4a58698-f344-4198-ab37-f250df3982dd_ActionId">
    <vt:lpwstr>2e002820-af30-4d06-b56c-21e024d06ff8</vt:lpwstr>
  </property>
  <property fmtid="{D5CDD505-2E9C-101B-9397-08002B2CF9AE}" pid="8" name="MSIP_Label_a4a58698-f344-4198-ab37-f250df3982dd_ContentBits">
    <vt:lpwstr>0</vt:lpwstr>
  </property>
  <property fmtid="{D5CDD505-2E9C-101B-9397-08002B2CF9AE}" pid="9" name="MSIP_Label_a4a58698-f344-4198-ab37-f250df3982dd_Tag">
    <vt:lpwstr>10, 3, 0, 1</vt:lpwstr>
  </property>
</Properties>
</file>